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Alfa Slab On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7468E30-A65F-49C6-B22E-2BD373B2B610}">
  <a:tblStyle styleId="{47468E30-A65F-49C6-B22E-2BD373B2B6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AlfaSlabOn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051543989_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051543989_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jp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7.jpg"/><Relationship Id="rId5" Type="http://schemas.openxmlformats.org/officeDocument/2006/relationships/image" Target="../media/image10.jpg"/><Relationship Id="rId6" Type="http://schemas.openxmlformats.org/officeDocument/2006/relationships/image" Target="../media/image12.jpg"/><Relationship Id="rId7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2182500" y="571500"/>
            <a:ext cx="5017500" cy="19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Suraksha </a:t>
            </a:r>
            <a:r>
              <a:rPr b="1" lang="en" sz="5300"/>
              <a:t>COVID19</a:t>
            </a:r>
            <a:endParaRPr b="1" sz="53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241150" y="3175001"/>
            <a:ext cx="85206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By- </a:t>
            </a:r>
            <a:r>
              <a:rPr b="1" lang="en">
                <a:solidFill>
                  <a:srgbClr val="000000"/>
                </a:solidFill>
              </a:rPr>
              <a:t>Shubhayan</a:t>
            </a:r>
            <a:r>
              <a:rPr b="1" lang="en">
                <a:solidFill>
                  <a:srgbClr val="000000"/>
                </a:solidFill>
              </a:rPr>
              <a:t> Saha, Soumya Sinha, Archit Sharma, Arya S Bandopadhyay, Ravi Teja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0775" cy="63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823850" y="866775"/>
            <a:ext cx="50403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One Stop for all the information you need regarding the Pandemic.</a:t>
            </a:r>
            <a:endParaRPr sz="4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387975"/>
            <a:ext cx="8520600" cy="6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problems</a:t>
            </a:r>
            <a:endParaRPr b="1"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598600" y="1636825"/>
            <a:ext cx="40275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There is NO single place to get all the information related to the pandemic in world or indian dashboards.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Nearest test health centres are difficult to locate.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NO ONE is aware of the </a:t>
            </a:r>
            <a:r>
              <a:rPr b="1" lang="en">
                <a:solidFill>
                  <a:srgbClr val="000000"/>
                </a:solidFill>
              </a:rPr>
              <a:t>availability</a:t>
            </a:r>
            <a:r>
              <a:rPr b="1" lang="en">
                <a:solidFill>
                  <a:srgbClr val="000000"/>
                </a:solidFill>
              </a:rPr>
              <a:t> of hospitals in rural and urban areas.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Awareness</a:t>
            </a:r>
            <a:r>
              <a:rPr b="1" lang="en">
                <a:solidFill>
                  <a:srgbClr val="000000"/>
                </a:solidFill>
              </a:rPr>
              <a:t> in between citizens of the government policies and implementation been done at the time of pandemic.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71" name="Google Shape;7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{47468E30-A65F-49C6-B22E-2BD373B2B610}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USA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Iran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Italy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India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2" name="Google Shape;72;p15"/>
          <p:cNvSpPr/>
          <p:nvPr/>
        </p:nvSpPr>
        <p:spPr>
          <a:xfrm>
            <a:off x="5154825" y="1636899"/>
            <a:ext cx="722400" cy="288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5975575" y="2864550"/>
            <a:ext cx="722400" cy="16623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796350" y="2434175"/>
            <a:ext cx="722400" cy="209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7617100" y="3146775"/>
            <a:ext cx="722400" cy="13803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25" y="156725"/>
            <a:ext cx="629700" cy="6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2" name="Google Shape;82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4939500" y="550325"/>
            <a:ext cx="3837000" cy="38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Providing Country Wise statistics updated dynamically.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Live Global and Nationwide headlines to prevent people from fake news.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</a:t>
            </a:r>
            <a:r>
              <a:rPr b="1" lang="en" sz="1500"/>
              <a:t>diagnosis</a:t>
            </a:r>
            <a:r>
              <a:rPr b="1" lang="en" sz="1500"/>
              <a:t> test</a:t>
            </a:r>
            <a:r>
              <a:rPr lang="en" sz="1500"/>
              <a:t> yourself section for people feeling the symptoms of the virus.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</a:t>
            </a:r>
            <a:r>
              <a:rPr b="1" lang="en" sz="1500"/>
              <a:t>live map</a:t>
            </a:r>
            <a:r>
              <a:rPr lang="en" sz="1500"/>
              <a:t> to inform people to locate there nearest test centres.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Hospital bed </a:t>
            </a:r>
            <a:r>
              <a:rPr b="1" lang="en" sz="1500"/>
              <a:t>availability </a:t>
            </a:r>
            <a:r>
              <a:rPr lang="en" sz="1500"/>
              <a:t>in there area.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facilitate the citizens we provide government schemes, policies and donation </a:t>
            </a:r>
            <a:r>
              <a:rPr b="1" lang="en" sz="1500"/>
              <a:t>funds </a:t>
            </a:r>
            <a:r>
              <a:rPr lang="en" sz="1500"/>
              <a:t>information all at one place.</a:t>
            </a:r>
            <a:endParaRPr sz="1500"/>
          </a:p>
        </p:txBody>
      </p:sp>
      <p:sp>
        <p:nvSpPr>
          <p:cNvPr id="85" name="Google Shape;85;p16"/>
          <p:cNvSpPr txBox="1"/>
          <p:nvPr/>
        </p:nvSpPr>
        <p:spPr>
          <a:xfrm>
            <a:off x="4585350" y="0"/>
            <a:ext cx="45585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Providing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Country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Wise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statistics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updated dynamically.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Global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and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Nationwide Headlines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to prevent people from fake news.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diagnosis test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yourself section for people feeling the symptoms of the virus.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map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to inform people to locate there nearest test centres.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Hospital bed availability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 there area.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For facilitate the citizens we provide government schemes,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policies and donation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funds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information all at one place.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Chat Assistance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to keep you updated.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Regional Language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Support.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7"/>
          <p:cNvGrpSpPr/>
          <p:nvPr/>
        </p:nvGrpSpPr>
        <p:grpSpPr>
          <a:xfrm>
            <a:off x="3452975" y="697325"/>
            <a:ext cx="5591976" cy="4179348"/>
            <a:chOff x="3452975" y="697325"/>
            <a:chExt cx="5591976" cy="4179348"/>
          </a:xfrm>
        </p:grpSpPr>
        <p:pic>
          <p:nvPicPr>
            <p:cNvPr descr="Open Chromebook laptop computer" id="91" name="Google Shape;91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52975" y="697325"/>
              <a:ext cx="5591976" cy="3316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7"/>
            <p:cNvPicPr preferRelativeResize="0"/>
            <p:nvPr/>
          </p:nvPicPr>
          <p:blipFill rotWithShape="1">
            <a:blip r:embed="rId4">
              <a:alphaModFix/>
            </a:blip>
            <a:srcRect b="0" l="2435" r="2444" t="0"/>
            <a:stretch/>
          </p:blipFill>
          <p:spPr>
            <a:xfrm>
              <a:off x="4131700" y="924225"/>
              <a:ext cx="4142050" cy="2389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ortrait-oriented black smaptphone" id="93" name="Google Shape;93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188601" y="1585375"/>
              <a:ext cx="1675825" cy="32912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7"/>
            <p:cNvPicPr preferRelativeResize="0"/>
            <p:nvPr/>
          </p:nvPicPr>
          <p:blipFill rotWithShape="1">
            <a:blip r:embed="rId6">
              <a:alphaModFix/>
            </a:blip>
            <a:srcRect b="20000" l="0" r="0" t="0"/>
            <a:stretch/>
          </p:blipFill>
          <p:spPr>
            <a:xfrm>
              <a:off x="7269175" y="1856500"/>
              <a:ext cx="1514674" cy="27490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152400"/>
            <a:ext cx="634250" cy="6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55500" y="1754850"/>
            <a:ext cx="28668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  <a:t>Our</a:t>
            </a:r>
            <a:b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  <a:t>Dashboard</a:t>
            </a:r>
            <a:endParaRPr b="1" sz="3700">
              <a:solidFill>
                <a:srgbClr val="002D7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932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Technological Implementation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1079050" y="1439325"/>
            <a:ext cx="79800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Artificial Intelligence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Machine Learning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Search Engine Optimization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Data Analytics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Web Development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Mobile Responsive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00" y="136150"/>
            <a:ext cx="647075" cy="64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4294967295" type="title"/>
          </p:nvPr>
        </p:nvSpPr>
        <p:spPr>
          <a:xfrm>
            <a:off x="311700" y="376900"/>
            <a:ext cx="8520600" cy="8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Our Team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75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3656855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34841" y="136303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idx="4294967295" type="title"/>
          </p:nvPr>
        </p:nvSpPr>
        <p:spPr>
          <a:xfrm>
            <a:off x="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Shubhayan Saha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165750" y="3626500"/>
            <a:ext cx="16443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Artificial Intelligence, Full Stack Developer</a:t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115" name="Google Shape;115;p19"/>
          <p:cNvSpPr txBox="1"/>
          <p:nvPr>
            <p:ph idx="4294967295" type="title"/>
          </p:nvPr>
        </p:nvSpPr>
        <p:spPr>
          <a:xfrm>
            <a:off x="1810050" y="3047800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Soumya Sinha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6" name="Google Shape;116;p19"/>
          <p:cNvSpPr txBox="1"/>
          <p:nvPr>
            <p:ph idx="4294967295" type="title"/>
          </p:nvPr>
        </p:nvSpPr>
        <p:spPr>
          <a:xfrm>
            <a:off x="3563250" y="3047800"/>
            <a:ext cx="1831500" cy="6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Arya S</a:t>
            </a:r>
            <a:endParaRPr sz="1500">
              <a:solidFill>
                <a:srgbClr val="20124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Bandhopadhyay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2022300" y="3626525"/>
            <a:ext cx="16443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Data </a:t>
            </a:r>
            <a:r>
              <a:rPr b="1" lang="en" sz="1200">
                <a:solidFill>
                  <a:srgbClr val="000000"/>
                </a:solidFill>
              </a:rPr>
              <a:t>Analysis</a:t>
            </a:r>
            <a:r>
              <a:rPr b="1" lang="en" sz="1200">
                <a:solidFill>
                  <a:srgbClr val="000000"/>
                </a:solidFill>
              </a:rPr>
              <a:t>, Frontend Web Developer </a:t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118" name="Google Shape;118;p19"/>
          <p:cNvSpPr txBox="1"/>
          <p:nvPr>
            <p:ph idx="4294967295" type="body"/>
          </p:nvPr>
        </p:nvSpPr>
        <p:spPr>
          <a:xfrm>
            <a:off x="5245854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Full Stack </a:t>
            </a:r>
            <a:r>
              <a:rPr b="1" lang="en" sz="1200">
                <a:solidFill>
                  <a:srgbClr val="000000"/>
                </a:solidFill>
              </a:rPr>
              <a:t>Developer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9" name="Google Shape;119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1284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>
            <p:ph idx="4294967295" type="title"/>
          </p:nvPr>
        </p:nvSpPr>
        <p:spPr>
          <a:xfrm>
            <a:off x="707464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Ravi Teja CMS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21" name="Google Shape;121;p19"/>
          <p:cNvSpPr txBox="1"/>
          <p:nvPr>
            <p:ph idx="4294967295" type="body"/>
          </p:nvPr>
        </p:nvSpPr>
        <p:spPr>
          <a:xfrm>
            <a:off x="7263650" y="3572425"/>
            <a:ext cx="1644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DevOps</a:t>
            </a:r>
            <a:r>
              <a:rPr b="1" lang="en" sz="1200">
                <a:solidFill>
                  <a:srgbClr val="000000"/>
                </a:solidFill>
              </a:rPr>
              <a:t>, Full Stack Developer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9" l="0" r="0" t="9"/>
          <a:stretch/>
        </p:blipFill>
        <p:spPr>
          <a:xfrm>
            <a:off x="1911293" y="140379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5365350" y="3198550"/>
            <a:ext cx="19050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  <a:latin typeface="Alfa Slab One"/>
                <a:ea typeface="Alfa Slab One"/>
                <a:cs typeface="Alfa Slab One"/>
                <a:sym typeface="Alfa Slab One"/>
              </a:rPr>
              <a:t>Archit Sharma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3656850" y="3626500"/>
            <a:ext cx="17085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Data Analysis, Full Stack Developer,Blockchain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type="title"/>
          </p:nvPr>
        </p:nvSpPr>
        <p:spPr>
          <a:xfrm>
            <a:off x="490250" y="526350"/>
            <a:ext cx="8185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